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463" r:id="rId3"/>
    <p:sldId id="518" r:id="rId4"/>
    <p:sldId id="519" r:id="rId5"/>
    <p:sldId id="520" r:id="rId6"/>
    <p:sldId id="521" r:id="rId7"/>
    <p:sldId id="477" r:id="rId8"/>
    <p:sldId id="399" r:id="rId9"/>
    <p:sldId id="409" r:id="rId10"/>
    <p:sldId id="481" r:id="rId11"/>
    <p:sldId id="482" r:id="rId12"/>
    <p:sldId id="5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1" d="100"/>
          <a:sy n="71" d="100"/>
        </p:scale>
        <p:origin x="118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ui5.hana.ondemand.com/1.34.9/docs/guide/831039835e7c4da3a8a0b49567573af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model in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Multi-Language Support of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Formatter in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Resource Model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build software for international audience, we cannot just hardcode every screen element in English, if it requires multi-lingual support, we need to add resource model.</a:t>
            </a:r>
          </a:p>
          <a:p>
            <a:pPr algn="just"/>
            <a:r>
              <a:rPr lang="en-US" dirty="0"/>
              <a:t>i18n </a:t>
            </a:r>
            <a:r>
              <a:rPr lang="en-US" dirty="0">
                <a:sym typeface="Wingdings" panose="05000000000000000000" pitchFamily="2" charset="2"/>
              </a:rPr>
              <a:t> Internationalization</a:t>
            </a:r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Create resource bundle which includes label field </a:t>
            </a:r>
          </a:p>
          <a:p>
            <a:pPr marL="457200" indent="-457200" algn="just">
              <a:buAutoNum type="arabicPeriod"/>
            </a:pPr>
            <a:r>
              <a:rPr lang="en-US" dirty="0"/>
              <a:t>The name of the file must be i18n.properties for default labels</a:t>
            </a:r>
          </a:p>
          <a:p>
            <a:pPr marL="457200" indent="-457200" algn="just">
              <a:buAutoNum type="arabicPeriod"/>
            </a:pPr>
            <a:r>
              <a:rPr lang="en-US" dirty="0"/>
              <a:t>And i18n_langcode.properties for different languages</a:t>
            </a:r>
          </a:p>
          <a:p>
            <a:pPr marL="457200" indent="-457200" algn="just">
              <a:buAutoNum type="arabicPeriod"/>
            </a:pPr>
            <a:r>
              <a:rPr lang="en-US" dirty="0"/>
              <a:t>Set The model</a:t>
            </a:r>
          </a:p>
          <a:p>
            <a:pPr marL="457200" indent="-457200" algn="just">
              <a:buAutoNum type="arabicPeriod"/>
            </a:pPr>
            <a:r>
              <a:rPr lang="en-US" dirty="0"/>
              <a:t>For more information about i18n you check the link</a:t>
            </a:r>
          </a:p>
          <a:p>
            <a:pPr lvl="1" algn="just"/>
            <a:r>
              <a:rPr lang="en-US" dirty="0">
                <a:hlinkClick r:id="rId3"/>
              </a:rPr>
              <a:t>https://openui5.hana.ondemand.com/1.34.9/docs/guide/831039835e7c4da3a8a0b49567573afe.html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We can change the language of the app by adding </a:t>
            </a:r>
            <a:r>
              <a:rPr lang="en-US" b="1" dirty="0"/>
              <a:t>?sap-language=language_code </a:t>
            </a:r>
            <a:r>
              <a:rPr lang="en-US" dirty="0"/>
              <a:t>at the end of the URL of the app. Example for Hindi we will write </a:t>
            </a:r>
            <a:r>
              <a:rPr lang="en-US" b="1" dirty="0"/>
              <a:t>?sap-language=hi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F149D62-2864-4F25-A04E-3BCFF45D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91" y="4081828"/>
            <a:ext cx="6982954" cy="24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9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5CA5FAF-6DF3-4CBB-BAAC-7EB2207F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12" y="1998980"/>
            <a:ext cx="59626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In this exercise we will see how the language of an app is changed using the i18n file.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We have to create a folder ‘</a:t>
            </a:r>
            <a:r>
              <a:rPr lang="en-US" b="1" dirty="0"/>
              <a:t>i18n’</a:t>
            </a:r>
            <a:r>
              <a:rPr lang="en-US" dirty="0"/>
              <a:t> in webapps folder and in the folder, we have to add files named ‘</a:t>
            </a:r>
            <a:r>
              <a:rPr lang="en-US" b="1" dirty="0"/>
              <a:t>i18n.properties’ </a:t>
            </a:r>
            <a:r>
              <a:rPr lang="en-US" dirty="0"/>
              <a:t>and one another file named according to the language we want. For example:- for Hindi language the file is named as ‘</a:t>
            </a:r>
            <a:r>
              <a:rPr lang="en-US" b="1" dirty="0"/>
              <a:t>i18n_hi.properties’.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Along with that we will add a delete button on top of the table to delete the record of an employee from the model.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Code:-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MyXML.view.xml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MyXML.controller.js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i18n_hi.properties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827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Formatter in SAP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b="1" i="0" dirty="0">
                <a:effectLst/>
              </a:rPr>
              <a:t>Formatters</a:t>
            </a:r>
            <a:r>
              <a:rPr lang="en-US" b="0" i="0" dirty="0">
                <a:effectLst/>
              </a:rPr>
              <a:t> are used to define the formatting of data on the UI while data types work in both directions: they format the data on the UI and parse and validate user input that is entered.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b="1" dirty="0"/>
              <a:t>Formatter</a:t>
            </a:r>
            <a:r>
              <a:rPr lang="en-US" dirty="0"/>
              <a:t> is a function, This function gets called JUST Before the binding takes place with the view.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Formatter file is placed in a folder in webapp folder and the file can be named anything with the </a:t>
            </a:r>
            <a:r>
              <a:rPr lang="en-US" b="1" dirty="0"/>
              <a:t>.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extension.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3B1974-33E7-42DA-AF6D-5285B3E6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72" y="3265609"/>
            <a:ext cx="6931255" cy="27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ED8E1-2388-456A-98B3-BC6B706C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1" y="2321324"/>
            <a:ext cx="3543399" cy="35909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AF4D2-35CC-4BEC-84B8-A85490BCA832}"/>
              </a:ext>
            </a:extLst>
          </p:cNvPr>
          <p:cNvCxnSpPr/>
          <p:nvPr/>
        </p:nvCxnSpPr>
        <p:spPr>
          <a:xfrm flipV="1">
            <a:off x="2204720" y="3265609"/>
            <a:ext cx="914400" cy="10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25B434-D767-4882-957F-B175821D85BE}"/>
              </a:ext>
            </a:extLst>
          </p:cNvPr>
          <p:cNvSpPr txBox="1"/>
          <p:nvPr/>
        </p:nvSpPr>
        <p:spPr>
          <a:xfrm>
            <a:off x="2936240" y="2844800"/>
            <a:ext cx="1463040" cy="36933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Formatter</a:t>
            </a:r>
          </a:p>
        </p:txBody>
      </p:sp>
    </p:spTree>
    <p:extLst>
      <p:ext uri="{BB962C8B-B14F-4D97-AF65-F5344CB8AC3E}">
        <p14:creationId xmlns:p14="http://schemas.microsoft.com/office/powerpoint/2010/main" val="264730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980EE44-6D00-443E-A626-D1BF7095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87" y="1610802"/>
            <a:ext cx="5214449" cy="43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In this exercise we are going to currency code in the table.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We will convert the currency code into it corresponding currency symbol.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We will achieve this by using a formatter function.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endParaRPr lang="en-US" dirty="0"/>
          </a:p>
          <a:p>
            <a:r>
              <a:rPr lang="en-US" dirty="0"/>
              <a:t>Exercise Code:-</a:t>
            </a:r>
          </a:p>
          <a:p>
            <a:pPr marL="285750" indent="-285750">
              <a:buFontTx/>
              <a:buChar char="-"/>
            </a:pPr>
            <a:r>
              <a:rPr lang="en-US" dirty="0"/>
              <a:t>MyXML.view.xml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MyXML.controller.js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lifeSaver.js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2916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12426</TotalTime>
  <Words>539</Words>
  <Application>Microsoft Office PowerPoint</Application>
  <PresentationFormat>Widescreen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1024</cp:revision>
  <dcterms:created xsi:type="dcterms:W3CDTF">2016-07-10T03:33:26Z</dcterms:created>
  <dcterms:modified xsi:type="dcterms:W3CDTF">2021-12-14T07:30:33Z</dcterms:modified>
</cp:coreProperties>
</file>